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0FE8AB-F068-5241-B98D-FEA1F13171B5}" v="1" dt="2024-08-21T14:33:57.8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9"/>
    <p:restoredTop sz="94507"/>
  </p:normalViewPr>
  <p:slideViewPr>
    <p:cSldViewPr>
      <p:cViewPr varScale="1">
        <p:scale>
          <a:sx n="116" d="100"/>
          <a:sy n="116" d="100"/>
        </p:scale>
        <p:origin x="129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BCB010C8-59C9-0B43-8B55-4599BE853891}"/>
    <pc:docChg chg="undo custSel modSld">
      <pc:chgData name="Downen, Paul M" userId="b1fad98d-9c85-4afc-93ea-92c67574f2bd" providerId="ADAL" clId="{BCB010C8-59C9-0B43-8B55-4599BE853891}" dt="2024-01-17T15:56:11.752" v="361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7T15:49:12.813" v="66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BCB010C8-59C9-0B43-8B55-4599BE853891}" dt="2024-01-17T15:49:12.813" v="66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BCB010C8-59C9-0B43-8B55-4599BE853891}" dt="2024-01-17T15:49:49.385" v="120" actId="20577"/>
        <pc:sldMkLst>
          <pc:docMk/>
          <pc:sldMk cId="316229024" sldId="407"/>
        </pc:sldMkLst>
        <pc:spChg chg="mod">
          <ac:chgData name="Downen, Paul M" userId="b1fad98d-9c85-4afc-93ea-92c67574f2bd" providerId="ADAL" clId="{BCB010C8-59C9-0B43-8B55-4599BE853891}" dt="2024-01-17T15:49:49.385" v="120" actId="20577"/>
          <ac:spMkLst>
            <pc:docMk/>
            <pc:sldMk cId="316229024" sldId="40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6:11.752" v="361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BCB010C8-59C9-0B43-8B55-4599BE853891}" dt="2024-01-17T15:56:06.245" v="359" actId="20577"/>
          <ac:spMkLst>
            <pc:docMk/>
            <pc:sldMk cId="1688272314" sldId="408"/>
            <ac:spMk id="37890" creationId="{0512E3EC-85A0-3341-9386-C9E9B0105805}"/>
          </ac:spMkLst>
        </pc:spChg>
        <pc:spChg chg="mod">
          <ac:chgData name="Downen, Paul M" userId="b1fad98d-9c85-4afc-93ea-92c67574f2bd" providerId="ADAL" clId="{BCB010C8-59C9-0B43-8B55-4599BE853891}" dt="2024-01-17T15:56:11.752" v="361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BCB010C8-59C9-0B43-8B55-4599BE853891}" dt="2024-01-17T15:49:30.917" v="93" actId="5793"/>
        <pc:sldMkLst>
          <pc:docMk/>
          <pc:sldMk cId="2898803635" sldId="466"/>
        </pc:sldMkLst>
        <pc:spChg chg="mod">
          <ac:chgData name="Downen, Paul M" userId="b1fad98d-9c85-4afc-93ea-92c67574f2bd" providerId="ADAL" clId="{BCB010C8-59C9-0B43-8B55-4599BE853891}" dt="2024-01-17T15:49:30.917" v="93" actId="5793"/>
          <ac:spMkLst>
            <pc:docMk/>
            <pc:sldMk cId="2898803635" sldId="466"/>
            <ac:spMk id="2" creationId="{AAE54202-4D91-3D62-8B19-B6141B7C36FE}"/>
          </ac:spMkLst>
        </pc:spChg>
      </pc:sldChg>
      <pc:sldChg chg="modSp mod">
        <pc:chgData name="Downen, Paul M" userId="b1fad98d-9c85-4afc-93ea-92c67574f2bd" providerId="ADAL" clId="{BCB010C8-59C9-0B43-8B55-4599BE853891}" dt="2024-01-17T15:50:14.178" v="157" actId="20577"/>
        <pc:sldMkLst>
          <pc:docMk/>
          <pc:sldMk cId="2884190424" sldId="467"/>
        </pc:sldMkLst>
        <pc:spChg chg="mod">
          <ac:chgData name="Downen, Paul M" userId="b1fad98d-9c85-4afc-93ea-92c67574f2bd" providerId="ADAL" clId="{BCB010C8-59C9-0B43-8B55-4599BE853891}" dt="2024-01-17T15:50:14.178" v="157" actId="20577"/>
          <ac:spMkLst>
            <pc:docMk/>
            <pc:sldMk cId="2884190424" sldId="46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3:13.217" v="267" actId="1076"/>
        <pc:sldMkLst>
          <pc:docMk/>
          <pc:sldMk cId="4151908276" sldId="468"/>
        </pc:sldMkLst>
        <pc:spChg chg="mod">
          <ac:chgData name="Downen, Paul M" userId="b1fad98d-9c85-4afc-93ea-92c67574f2bd" providerId="ADAL" clId="{BCB010C8-59C9-0B43-8B55-4599BE853891}" dt="2024-01-17T15:53:13.217" v="267" actId="1076"/>
          <ac:spMkLst>
            <pc:docMk/>
            <pc:sldMk cId="4151908276" sldId="468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3:09.357" v="266" actId="1076"/>
          <ac:spMkLst>
            <pc:docMk/>
            <pc:sldMk cId="4151908276" sldId="468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BCB010C8-59C9-0B43-8B55-4599BE853891}" dt="2024-01-17T15:52:03.597" v="230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BCB010C8-59C9-0B43-8B55-4599BE853891}" dt="2024-01-17T15:50:28.510" v="185" actId="20577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2:03.597" v="230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7D0FE8AB-F068-5241-B98D-FEA1F13171B5}"/>
    <pc:docChg chg="undo custSel modSld">
      <pc:chgData name="Downen, Paul M" userId="b1fad98d-9c85-4afc-93ea-92c67574f2bd" providerId="ADAL" clId="{7D0FE8AB-F068-5241-B98D-FEA1F13171B5}" dt="2024-08-21T14:35:30.667" v="90" actId="20577"/>
      <pc:docMkLst>
        <pc:docMk/>
      </pc:docMkLst>
      <pc:sldChg chg="modSp mod">
        <pc:chgData name="Downen, Paul M" userId="b1fad98d-9c85-4afc-93ea-92c67574f2bd" providerId="ADAL" clId="{7D0FE8AB-F068-5241-B98D-FEA1F13171B5}" dt="2024-08-21T14:35:30.667" v="90" actId="20577"/>
        <pc:sldMkLst>
          <pc:docMk/>
          <pc:sldMk cId="0" sldId="360"/>
        </pc:sldMkLst>
        <pc:spChg chg="mod">
          <ac:chgData name="Downen, Paul M" userId="b1fad98d-9c85-4afc-93ea-92c67574f2bd" providerId="ADAL" clId="{7D0FE8AB-F068-5241-B98D-FEA1F13171B5}" dt="2024-08-21T14:35:30.667" v="90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7D0FE8AB-F068-5241-B98D-FEA1F13171B5}" dt="2024-08-21T14:34:40.111" v="86" actId="20577"/>
        <pc:sldMkLst>
          <pc:docMk/>
          <pc:sldMk cId="0" sldId="361"/>
        </pc:sldMkLst>
        <pc:spChg chg="mod">
          <ac:chgData name="Downen, Paul M" userId="b1fad98d-9c85-4afc-93ea-92c67574f2bd" providerId="ADAL" clId="{7D0FE8AB-F068-5241-B98D-FEA1F13171B5}" dt="2024-08-21T14:34:40.111" v="86" actId="20577"/>
          <ac:spMkLst>
            <pc:docMk/>
            <pc:sldMk cId="0" sldId="361"/>
            <ac:spMk id="17410" creationId="{D3E5DBFD-CB58-EA4F-ACAE-748A067AE4A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8/29/24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Hours: </a:t>
            </a:r>
            <a:r>
              <a:rPr lang="en-US" altLang="en-US" sz="2800" b="0" dirty="0" err="1">
                <a:latin typeface="Calibri" panose="020F0502020204030204" pitchFamily="34" charset="0"/>
                <a:cs typeface="Calibri" panose="020F0502020204030204" pitchFamily="34" charset="0"/>
              </a:rPr>
              <a:t>Dandeneau</a:t>
            </a: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 305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Mon, Wed 2pm-3pm; Fri 12pm-1pm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TA: Nazim Ahmed </a:t>
            </a:r>
            <a:r>
              <a:rPr lang="en-US" altLang="en-US" sz="28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Belabbaci</a:t>
            </a:r>
            <a:endParaRPr lang="en-US" altLang="en-US" sz="2800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NazimAhmed_Belabbaci@student.uml.edu</a:t>
            </a:r>
            <a:endParaRPr lang="en-US" altLang="en-US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Office: Falmouth 205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Office Hours: Fri 11am-12pm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(LT)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comp(reg2,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(LE)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print(reg4)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print(“…”)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8521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852100"/>
            <a:ext cx="4495800" cy="5355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(LT)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80" y="309007"/>
            <a:ext cx="424792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reg3 = MEM[grades+reg2]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compare(reg3,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branch(LT) to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reg3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compare(reg2,0)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</a:t>
            </a:r>
            <a:r>
              <a:rPr lang="en-US" altLang="en-US" sz="1800" b="0">
                <a:latin typeface="Consolas" panose="020B0609020204030204" pitchFamily="49" charset="0"/>
                <a:cs typeface="Consolas" panose="020B0609020204030204" pitchFamily="49" charset="0"/>
              </a:rPr>
              <a:t>LE) to 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97723"/>
            <a:ext cx="4592392" cy="590931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(counter &lt;= 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Optional: used </a:t>
            </a:r>
            <a:r>
              <a:rPr lang="en-US" altLang="en-US" b="0">
                <a:latin typeface="Calibri" panose="020F0502020204030204" pitchFamily="34" charset="0"/>
              </a:rPr>
              <a:t>for reading &amp; study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1405</TotalTime>
  <Words>1032</Words>
  <Application>Microsoft Macintosh PowerPoint</Application>
  <PresentationFormat>On-screen Show (4:3)</PresentationFormat>
  <Paragraphs>255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Paul Downen</cp:lastModifiedBy>
  <cp:revision>145</cp:revision>
  <dcterms:created xsi:type="dcterms:W3CDTF">2004-01-20T22:43:44Z</dcterms:created>
  <dcterms:modified xsi:type="dcterms:W3CDTF">2024-08-29T21:15:02Z</dcterms:modified>
</cp:coreProperties>
</file>